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4"/>
  </p:sldMasterIdLst>
  <p:notesMasterIdLst>
    <p:notesMasterId r:id="rId4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000" autoAdjust="0"/>
    <p:restoredTop sz="94322" autoAdjust="0"/>
  </p:normalViewPr>
  <p:slideViewPr>
    <p:cSldViewPr snapToGrid="0">
      <p:cViewPr>
        <p:scale>
          <a:sx n="50" d="100"/>
          <a:sy n="50" d="100"/>
        </p:scale>
        <p:origin x="141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F361A-D734-4AF9-BFB7-0177FEF5F50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62689-D288-479B-A342-E4762D2FC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2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A6CF2AD-6AD0-4ECC-85B9-59608379625A}" type="datetime1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6255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895C-896E-457A-BC83-A58EE3810D26}" type="datetime1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2958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895C-896E-457A-BC83-A58EE3810D26}" type="datetime1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6735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9152" y="1820863"/>
            <a:ext cx="8595360" cy="4351337"/>
          </a:xfrm>
        </p:spPr>
        <p:txBody>
          <a:bodyPr>
            <a:normAutofit/>
          </a:bodyPr>
          <a:lstStyle>
            <a:lvl1pPr>
              <a:defRPr sz="4800" b="1">
                <a:solidFill>
                  <a:srgbClr val="FF0000"/>
                </a:solidFill>
              </a:defRPr>
            </a:lvl1pPr>
            <a:lvl2pPr>
              <a:defRPr sz="4400" b="1">
                <a:solidFill>
                  <a:srgbClr val="FF0000"/>
                </a:solidFill>
              </a:defRPr>
            </a:lvl2pPr>
            <a:lvl3pPr>
              <a:defRPr sz="4000" b="1">
                <a:solidFill>
                  <a:srgbClr val="FF0000"/>
                </a:solidFill>
              </a:defRPr>
            </a:lvl3pPr>
            <a:lvl4pPr>
              <a:defRPr sz="4000" b="1">
                <a:solidFill>
                  <a:srgbClr val="FF0000"/>
                </a:solidFill>
              </a:defRPr>
            </a:lvl4pPr>
            <a:lvl5pPr>
              <a:defRPr sz="40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895C-896E-457A-BC83-A58EE3810D26}" type="datetime1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9229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076E-191C-4205-84D2-870D23457A4F}" type="datetime1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154733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895C-896E-457A-BC83-A58EE3810D26}" type="datetime1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260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895C-896E-457A-BC83-A58EE3810D26}" type="datetime1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1587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5BB-4F35-4F8E-99B2-0A15C1C90CB6}" type="datetime1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3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2140-8347-4F63-BFA9-1779F4FB3ED8}" type="datetime1">
              <a:rPr lang="en-US" smtClean="0"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17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895C-896E-457A-BC83-A58EE3810D26}" type="datetime1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9443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C782-0988-4037-8173-F2363FFD959F}" type="datetime1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1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B68895C-896E-457A-BC83-A58EE3810D26}" type="datetime1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512E4F7-3180-4C71-AFED-7F074F272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4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128587"/>
            <a:ext cx="9365742" cy="24765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Test Your Driving Knowledge</a:t>
            </a:r>
            <a:r>
              <a:rPr lang="en-US" sz="2800" dirty="0">
                <a:solidFill>
                  <a:srgbClr val="FFFF00"/>
                </a:solidFill>
              </a:rPr>
              <a:t/>
            </a:r>
            <a:br>
              <a:rPr lang="en-US" sz="2800" dirty="0">
                <a:solidFill>
                  <a:srgbClr val="FFFF00"/>
                </a:solidFill>
              </a:rPr>
            </a:br>
            <a:r>
              <a:rPr lang="en-US" sz="2800" b="1" dirty="0">
                <a:solidFill>
                  <a:srgbClr val="FFFF00"/>
                </a:solidFill>
              </a:rPr>
              <a:t>Truth or Myth</a:t>
            </a:r>
            <a:r>
              <a:rPr lang="en-US" sz="2800" dirty="0">
                <a:solidFill>
                  <a:srgbClr val="FFFF00"/>
                </a:solidFill>
              </a:rPr>
              <a:t/>
            </a:r>
            <a:br>
              <a:rPr lang="en-US" sz="2800" dirty="0">
                <a:solidFill>
                  <a:srgbClr val="FFFF00"/>
                </a:solidFill>
              </a:rPr>
            </a:br>
            <a:r>
              <a:rPr lang="en-US" sz="2800" dirty="0"/>
              <a:t> </a:t>
            </a:r>
            <a:br>
              <a:rPr lang="en-US" sz="2800" dirty="0"/>
            </a:br>
            <a:r>
              <a:rPr lang="en-US" sz="2800" i="1" dirty="0"/>
              <a:t>Instructions:  Read each statement carefully.  Circle </a:t>
            </a:r>
            <a:r>
              <a:rPr lang="en-US" sz="2800" b="1" i="1" dirty="0"/>
              <a:t>T</a:t>
            </a:r>
            <a:r>
              <a:rPr lang="en-US" sz="2800" i="1" dirty="0"/>
              <a:t> if you think the statement is </a:t>
            </a:r>
            <a:r>
              <a:rPr lang="en-US" sz="2800" i="1" dirty="0" smtClean="0"/>
              <a:t>the</a:t>
            </a:r>
            <a:r>
              <a:rPr lang="en-US" sz="2800" b="1" i="1" dirty="0" smtClean="0"/>
              <a:t> Truth,</a:t>
            </a:r>
            <a:r>
              <a:rPr lang="en-US" sz="2800" i="1" dirty="0" smtClean="0"/>
              <a:t> </a:t>
            </a:r>
            <a:r>
              <a:rPr lang="en-US" sz="2800" i="1" dirty="0"/>
              <a:t>and circle </a:t>
            </a:r>
            <a:r>
              <a:rPr lang="en-US" sz="2800" b="1" i="1" dirty="0"/>
              <a:t>M</a:t>
            </a:r>
            <a:r>
              <a:rPr lang="en-US" sz="2800" i="1" dirty="0"/>
              <a:t> if you think the statement is a </a:t>
            </a:r>
            <a:r>
              <a:rPr lang="en-US" sz="2800" b="1" i="1" dirty="0" smtClean="0"/>
              <a:t>Myth.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2259" y="2704211"/>
            <a:ext cx="3033441" cy="378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1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65760"/>
            <a:ext cx="10192512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9. </a:t>
            </a:r>
            <a:r>
              <a:rPr lang="en-US" dirty="0"/>
              <a:t>When entering a two lane highway </a:t>
            </a:r>
            <a:r>
              <a:rPr lang="en-US" dirty="0" smtClean="0"/>
              <a:t>you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should turn into the lane closest to you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6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10. </a:t>
            </a:r>
            <a:r>
              <a:rPr lang="en-US" dirty="0"/>
              <a:t>For every 10 mph you are driving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you </a:t>
            </a:r>
            <a:r>
              <a:rPr lang="en-US" dirty="0"/>
              <a:t>should </a:t>
            </a:r>
            <a:r>
              <a:rPr lang="en-US" dirty="0" smtClean="0"/>
              <a:t>stay </a:t>
            </a:r>
            <a:r>
              <a:rPr lang="en-US" dirty="0"/>
              <a:t>back 1 car length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27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11. </a:t>
            </a:r>
            <a:r>
              <a:rPr lang="en-US" dirty="0"/>
              <a:t>There is a point of </a:t>
            </a:r>
            <a:r>
              <a:rPr lang="en-US" dirty="0" smtClean="0"/>
              <a:t>no-return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when entering an intersection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0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12. </a:t>
            </a:r>
            <a:r>
              <a:rPr lang="en-US" dirty="0"/>
              <a:t>You can legally drive barefoot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1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13. </a:t>
            </a:r>
            <a:r>
              <a:rPr lang="en-US" dirty="0"/>
              <a:t>Legally, you don’t have to reduce </a:t>
            </a:r>
            <a:r>
              <a:rPr lang="en-US" dirty="0" smtClean="0"/>
              <a:t>your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speed until you reach the </a:t>
            </a:r>
            <a:r>
              <a:rPr lang="en-US" dirty="0" smtClean="0"/>
              <a:t>second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speed limit sign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50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14. </a:t>
            </a:r>
            <a:r>
              <a:rPr lang="en-US" dirty="0"/>
              <a:t>The judge will dismiss your ticket </a:t>
            </a:r>
            <a:r>
              <a:rPr lang="en-US" dirty="0" smtClean="0"/>
              <a:t>if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the </a:t>
            </a:r>
            <a:r>
              <a:rPr lang="en-US" dirty="0"/>
              <a:t>policeman doesn’t show up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your </a:t>
            </a:r>
            <a:r>
              <a:rPr lang="en-US" dirty="0"/>
              <a:t>court date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47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15. </a:t>
            </a:r>
            <a:r>
              <a:rPr lang="en-US" dirty="0"/>
              <a:t>If a policeman has someone </a:t>
            </a:r>
            <a:r>
              <a:rPr lang="en-US" dirty="0" smtClean="0"/>
              <a:t>pulled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over</a:t>
            </a:r>
            <a:r>
              <a:rPr lang="en-US" dirty="0"/>
              <a:t>, if you can do so safely you </a:t>
            </a:r>
            <a:r>
              <a:rPr lang="en-US" dirty="0" smtClean="0"/>
              <a:t>must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pull into the other lane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69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16. </a:t>
            </a:r>
            <a:r>
              <a:rPr lang="en-US" dirty="0"/>
              <a:t>To pass another car legally, </a:t>
            </a:r>
            <a:r>
              <a:rPr lang="en-US" dirty="0" smtClean="0"/>
              <a:t>you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/>
              <a:t>should be back in your own lane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the </a:t>
            </a:r>
            <a:r>
              <a:rPr lang="en-US" dirty="0"/>
              <a:t>time the line becomes solid again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1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17. </a:t>
            </a:r>
            <a:r>
              <a:rPr lang="en-US" dirty="0"/>
              <a:t>You can legally exceed the </a:t>
            </a:r>
            <a:r>
              <a:rPr lang="en-US" dirty="0" smtClean="0"/>
              <a:t>speed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/>
              <a:t>limit to pass another car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48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18. </a:t>
            </a:r>
            <a:r>
              <a:rPr lang="en-US" dirty="0"/>
              <a:t>It is a good idea to use cruise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control </a:t>
            </a:r>
            <a:r>
              <a:rPr lang="en-US" dirty="0"/>
              <a:t>when it is raining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09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You </a:t>
            </a:r>
            <a:r>
              <a:rPr lang="en-US" dirty="0"/>
              <a:t>can drive up to 10 mph </a:t>
            </a:r>
            <a:r>
              <a:rPr lang="en-US" dirty="0" smtClean="0"/>
              <a:t>over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the </a:t>
            </a:r>
            <a:r>
              <a:rPr lang="en-US" dirty="0"/>
              <a:t>speed limit and be safe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91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19. </a:t>
            </a:r>
            <a:r>
              <a:rPr lang="en-US" dirty="0"/>
              <a:t>You should wait to fill your </a:t>
            </a:r>
            <a:r>
              <a:rPr lang="en-US" dirty="0" smtClean="0"/>
              <a:t>gas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tank </a:t>
            </a:r>
            <a:r>
              <a:rPr lang="en-US" dirty="0"/>
              <a:t>until it is almost empty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46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20. </a:t>
            </a:r>
            <a:r>
              <a:rPr lang="en-US" dirty="0"/>
              <a:t>Putting stickers on your </a:t>
            </a:r>
            <a:r>
              <a:rPr lang="en-US" dirty="0" smtClean="0"/>
              <a:t>back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window is legal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8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1813560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21. </a:t>
            </a:r>
            <a:r>
              <a:rPr lang="en-US" dirty="0"/>
              <a:t>When driving on your </a:t>
            </a:r>
            <a:r>
              <a:rPr lang="en-US" dirty="0" smtClean="0"/>
              <a:t>learner’s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permit, as long as the person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you </a:t>
            </a:r>
            <a:r>
              <a:rPr lang="en-US" dirty="0"/>
              <a:t>is over 21 and has a valid </a:t>
            </a:r>
            <a:r>
              <a:rPr lang="en-US" dirty="0" smtClean="0"/>
              <a:t>driver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license, they can sit anywhere in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car.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9152" y="3173094"/>
            <a:ext cx="8595360" cy="3041015"/>
          </a:xfrm>
        </p:spPr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22. </a:t>
            </a:r>
            <a:r>
              <a:rPr lang="en-US" dirty="0"/>
              <a:t>You don’t have to have your license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with </a:t>
            </a:r>
            <a:r>
              <a:rPr lang="en-US" dirty="0"/>
              <a:t>you while driving as long as you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can </a:t>
            </a:r>
            <a:r>
              <a:rPr lang="en-US" dirty="0"/>
              <a:t>prove you have one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4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23. </a:t>
            </a:r>
            <a:r>
              <a:rPr lang="en-US" dirty="0"/>
              <a:t>It is legal to use the shoulder of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road </a:t>
            </a:r>
            <a:r>
              <a:rPr lang="en-US" dirty="0"/>
              <a:t>to pass someone on the right.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99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24. </a:t>
            </a:r>
            <a:r>
              <a:rPr lang="en-US" dirty="0"/>
              <a:t>Police have a monthly quota </a:t>
            </a:r>
            <a:r>
              <a:rPr lang="en-US" dirty="0" smtClean="0"/>
              <a:t>of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tickets to write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Myth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36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25. </a:t>
            </a:r>
            <a:r>
              <a:rPr lang="en-US" dirty="0"/>
              <a:t>It is legal to have items </a:t>
            </a:r>
            <a:r>
              <a:rPr lang="en-US" dirty="0" smtClean="0"/>
              <a:t>hanging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from your rear-view mirror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2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26. </a:t>
            </a:r>
            <a:r>
              <a:rPr lang="en-US" dirty="0"/>
              <a:t>The driver of the automobile can get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a </a:t>
            </a:r>
            <a:r>
              <a:rPr lang="en-US" dirty="0"/>
              <a:t>ticket if passengers are not </a:t>
            </a:r>
            <a:r>
              <a:rPr lang="en-US" dirty="0" smtClean="0"/>
              <a:t>properly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buckled in their seatbelts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91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27. </a:t>
            </a:r>
            <a:r>
              <a:rPr lang="en-US" dirty="0"/>
              <a:t>A bottle of water sitting in </a:t>
            </a:r>
            <a:r>
              <a:rPr lang="en-US" dirty="0" smtClean="0"/>
              <a:t>your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car on a hot day could start a fire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8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28. </a:t>
            </a:r>
            <a:r>
              <a:rPr lang="en-US" dirty="0"/>
              <a:t>Taking a driver education course </a:t>
            </a:r>
            <a:r>
              <a:rPr lang="en-US" dirty="0" smtClean="0"/>
              <a:t>will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greatly improve your chances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passing </a:t>
            </a:r>
            <a:r>
              <a:rPr lang="en-US" dirty="0"/>
              <a:t>your road test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136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1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/>
              <a:t>You can never legally pass on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right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07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29. </a:t>
            </a:r>
            <a:r>
              <a:rPr lang="en-US" dirty="0"/>
              <a:t>You have a better chance of </a:t>
            </a:r>
            <a:r>
              <a:rPr lang="en-US" dirty="0" smtClean="0"/>
              <a:t>surviving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a </a:t>
            </a:r>
            <a:r>
              <a:rPr lang="en-US" dirty="0"/>
              <a:t>car crash if you are thrown from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vehicle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47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30. </a:t>
            </a:r>
            <a:r>
              <a:rPr lang="en-US" dirty="0"/>
              <a:t>Red cars get the most </a:t>
            </a:r>
            <a:r>
              <a:rPr lang="en-US" dirty="0" smtClean="0"/>
              <a:t>speeding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tickets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92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31. </a:t>
            </a:r>
            <a:r>
              <a:rPr lang="en-US" dirty="0"/>
              <a:t>Oil changes are necessary </a:t>
            </a:r>
            <a:r>
              <a:rPr lang="en-US" dirty="0" smtClean="0"/>
              <a:t>every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3,000 miles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6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32. </a:t>
            </a:r>
            <a:r>
              <a:rPr lang="en-US" dirty="0"/>
              <a:t>Hands free devices lower </a:t>
            </a:r>
            <a:r>
              <a:rPr lang="en-US" dirty="0" smtClean="0"/>
              <a:t>your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chances of having an accident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3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33. </a:t>
            </a:r>
            <a:r>
              <a:rPr lang="en-US" dirty="0" smtClean="0"/>
              <a:t>You are legally required to clean the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 snow from all of your windows before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 driving.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34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84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Any questions?</a:t>
            </a:r>
            <a:br>
              <a:rPr lang="en-US" sz="6000" dirty="0" smtClean="0"/>
            </a:br>
            <a:r>
              <a:rPr lang="en-US" sz="6000" dirty="0" smtClean="0"/>
              <a:t>Email me:</a:t>
            </a:r>
            <a:br>
              <a:rPr lang="en-US" sz="6000" dirty="0" smtClean="0"/>
            </a:br>
            <a:r>
              <a:rPr lang="en-US" sz="6000" dirty="0" smtClean="0"/>
              <a:t>tellsworth@fillmorecsd.org</a:t>
            </a:r>
            <a:endParaRPr lang="en-US" sz="6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18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</a:t>
            </a:r>
            <a:r>
              <a:rPr lang="en-US" dirty="0"/>
              <a:t>Legally, you can speed up </a:t>
            </a:r>
            <a:r>
              <a:rPr lang="en-US" i="1" dirty="0" smtClean="0"/>
              <a:t>before</a:t>
            </a:r>
            <a:br>
              <a:rPr lang="en-US" i="1" dirty="0" smtClean="0"/>
            </a:b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dirty="0" smtClean="0"/>
              <a:t>you </a:t>
            </a:r>
            <a:r>
              <a:rPr lang="en-US" dirty="0"/>
              <a:t>reach the speed limit sign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9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</a:t>
            </a:r>
            <a:r>
              <a:rPr lang="en-US" dirty="0"/>
              <a:t>Wine coolers and light beer have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less </a:t>
            </a:r>
            <a:r>
              <a:rPr lang="en-US" dirty="0"/>
              <a:t>alcohol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136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8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/>
              <a:t>You can drive legally using </a:t>
            </a:r>
            <a:r>
              <a:rPr lang="en-US" dirty="0" smtClean="0"/>
              <a:t>two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feet.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20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</a:t>
            </a:r>
            <a:r>
              <a:rPr lang="en-US" dirty="0"/>
              <a:t>It is okay to drive with one </a:t>
            </a:r>
            <a:r>
              <a:rPr lang="en-US" dirty="0" smtClean="0"/>
              <a:t>hand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on your road test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16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</a:t>
            </a:r>
            <a:r>
              <a:rPr lang="en-US" dirty="0"/>
              <a:t>Speeds marked on yellow </a:t>
            </a:r>
            <a:r>
              <a:rPr lang="en-US" dirty="0" smtClean="0"/>
              <a:t>road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signs are the </a:t>
            </a:r>
            <a:r>
              <a:rPr lang="en-US" i="1" dirty="0"/>
              <a:t>suggested</a:t>
            </a:r>
            <a:r>
              <a:rPr lang="en-US" dirty="0"/>
              <a:t> speed limit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22" y="308610"/>
            <a:ext cx="10415778" cy="1325562"/>
          </a:xfrm>
        </p:spPr>
        <p:txBody>
          <a:bodyPr>
            <a:normAutofit/>
          </a:bodyPr>
          <a:lstStyle/>
          <a:p>
            <a:r>
              <a:rPr lang="en-US" dirty="0" smtClean="0"/>
              <a:t>8. </a:t>
            </a:r>
            <a:r>
              <a:rPr lang="en-US" dirty="0"/>
              <a:t>You don’t have to come to a complete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stop </a:t>
            </a:r>
            <a:r>
              <a:rPr lang="en-US" dirty="0"/>
              <a:t>at a “right on red” sign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512E4F7-3180-4C71-AFED-7F074F2723AF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3784" y="2316"/>
            <a:ext cx="913456" cy="114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0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1F7A4945-6029-4AE7-8443-1B71F34330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BAE6E0-CBFB-4B34-AB85-F2F3F245D2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5D998A-1CAD-462B-87A6-F6E318425A08}">
  <ds:schemaRefs>
    <ds:schemaRef ds:uri="http://purl.org/dc/elements/1.1/"/>
    <ds:schemaRef ds:uri="968dbe4d-483c-4bd7-8c7b-287a3305d3b6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d2816622-cc35-45ff-b38d-8694946a657f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43</TotalTime>
  <Words>752</Words>
  <Application>Microsoft Office PowerPoint</Application>
  <PresentationFormat>Widescreen</PresentationFormat>
  <Paragraphs>103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Century Schoolbook</vt:lpstr>
      <vt:lpstr>Wingdings 2</vt:lpstr>
      <vt:lpstr>View</vt:lpstr>
      <vt:lpstr>Test Your Driving Knowledge Truth or Myth   Instructions:  Read each statement carefully.  Circle T if you think the statement is the Truth, and circle M if you think the statement is a Myth.</vt:lpstr>
      <vt:lpstr>1.  You can drive up to 10 mph over       the speed limit and be safe.</vt:lpstr>
      <vt:lpstr>2. You can never legally pass on the     right.</vt:lpstr>
      <vt:lpstr>3. Legally, you can speed up before     you reach the speed limit sign.</vt:lpstr>
      <vt:lpstr>4. Wine coolers and light beer have      less alcohol.</vt:lpstr>
      <vt:lpstr>5. You can drive legally using two     feet. </vt:lpstr>
      <vt:lpstr>6. It is okay to drive with one hand     on your road test.</vt:lpstr>
      <vt:lpstr>7. Speeds marked on yellow road     signs are the suggested speed limit.</vt:lpstr>
      <vt:lpstr>8. You don’t have to come to a complete      stop at a “right on red” sign.</vt:lpstr>
      <vt:lpstr>9. When entering a two lane highway you     should turn into the lane closest to you.</vt:lpstr>
      <vt:lpstr>10. For every 10 mph you are driving        you should stay back 1 car length. </vt:lpstr>
      <vt:lpstr>11. There is a point of no-return       when entering an intersection.</vt:lpstr>
      <vt:lpstr>12. You can legally drive barefoot. </vt:lpstr>
      <vt:lpstr>13. Legally, you don’t have to reduce your       speed until you reach the second       speed limit sign. </vt:lpstr>
      <vt:lpstr>14. The judge will dismiss your ticket if        the policeman doesn’t show up on         your court date. </vt:lpstr>
      <vt:lpstr>15. If a policeman has someone pulled       over, if you can do so safely you must       pull into the other lane.</vt:lpstr>
      <vt:lpstr>16. To pass another car legally, you       should be back in your own lane by        the time the line becomes solid again. </vt:lpstr>
      <vt:lpstr>17. You can legally exceed the speed        limit to pass another car. </vt:lpstr>
      <vt:lpstr>18. It is a good idea to use cruise        control when it is raining.</vt:lpstr>
      <vt:lpstr>19. You should wait to fill your gas       tank until it is almost empty.</vt:lpstr>
      <vt:lpstr>20. Putting stickers on your back       window is legal.</vt:lpstr>
      <vt:lpstr>21. When driving on your learner’s       permit, as long as the person with        you is over 21 and has a valid driver       license, they can sit anywhere in the        car.</vt:lpstr>
      <vt:lpstr>22. You don’t have to have your license        with you while driving as long as you        can prove you have one. </vt:lpstr>
      <vt:lpstr>23. It is legal to use the shoulder of the       road to pass someone on the right. </vt:lpstr>
      <vt:lpstr>24. Police have a monthly quota of       tickets to write. </vt:lpstr>
      <vt:lpstr>25. It is legal to have items hanging       from your rear-view mirror.</vt:lpstr>
      <vt:lpstr>26. The driver of the automobile can get        a ticket if passengers are not properly       buckled in their seatbelts. </vt:lpstr>
      <vt:lpstr>27. A bottle of water sitting in your       car on a hot day could start a fire.</vt:lpstr>
      <vt:lpstr>28. Taking a driver education course will       greatly improve your chances of        passing your road test.</vt:lpstr>
      <vt:lpstr>29. You have a better chance of surviving       a car crash if you are thrown from the       vehicle.</vt:lpstr>
      <vt:lpstr>30. Red cars get the most speeding       tickets. </vt:lpstr>
      <vt:lpstr>31. Oil changes are necessary every       3,000 miles.</vt:lpstr>
      <vt:lpstr>32. Hands free devices lower your       chances of having an accident. </vt:lpstr>
      <vt:lpstr>33. You are legally required to clean the       snow from all of your windows before       driving.</vt:lpstr>
      <vt:lpstr>Any questions? Email me: tellsworth@fillmorecsd.org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36</cp:revision>
  <dcterms:created xsi:type="dcterms:W3CDTF">2020-08-12T23:49:00Z</dcterms:created>
  <dcterms:modified xsi:type="dcterms:W3CDTF">2020-08-13T00:32:16Z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